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0" r:id="rId2"/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E2FF"/>
    <a:srgbClr val="5DD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E2B838-C23A-9A4C-A374-9DC2A3E789B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EBE04E-4A5E-BB40-8465-E932C831E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154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EBE04E-4A5E-BB40-8465-E932C831EF8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452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1E4D7-CAF3-DB41-BA0E-F9A8EA6B43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233514-3F15-D542-88EC-4A6E8D5AB1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090C27-0A42-214F-B82A-E7821D946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7A71D-04D6-9B4C-9D14-469A7DEBAE23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5009B8-AAA7-574A-ADEA-94E0307FC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180A43-E498-D841-BFA9-E5EDAE18D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360CA-4081-AC4D-A509-DA3DEEBC4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318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2BCD8-61DE-C04C-A236-87F45C5E8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003C1B-0D7C-2441-8529-A39292319A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8A4C93-613F-284D-B3FF-C41666CB3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7A71D-04D6-9B4C-9D14-469A7DEBAE23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C8714-D679-714F-BF95-BDEC09F5A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D53F5E-E286-4144-89BB-15A1ACD31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360CA-4081-AC4D-A509-DA3DEEBC4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830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CFD7CA-765B-984B-A3F7-A85F26AD01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FA9DE4-B6BE-C34B-9AB0-F1F2F3CC57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360979-638F-7A46-89C5-8CF5BE71A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7A71D-04D6-9B4C-9D14-469A7DEBAE23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CC4185-6698-4243-9809-E13ACD6F4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A47F9A-3607-B94C-A785-3D1B2DC38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360CA-4081-AC4D-A509-DA3DEEBC4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521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4BF4E-A253-7046-A465-A40DFC21F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F4554D-FEF2-144D-9A33-C128E27BDB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E6D611-1965-8043-939C-F044C4646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7A71D-04D6-9B4C-9D14-469A7DEBAE23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E9721-4B04-8846-B15E-C51716798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2BA79A-6035-334F-8D11-21621553A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360CA-4081-AC4D-A509-DA3DEEBC4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59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D5DD0-8BB6-0E46-9CE9-848AF9E01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2C34D6-F352-FC4E-976B-6778106981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237D50-E78A-624C-BA0F-5FBFAA99D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7A71D-04D6-9B4C-9D14-469A7DEBAE23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0BD238-94EB-1548-98D0-39BDAB068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D6B9BC-7BEF-D64D-801B-4BE4E17E6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360CA-4081-AC4D-A509-DA3DEEBC4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495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FCA2A-FEBC-0947-97F4-0E4F5C94F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FB337-6E33-9849-89A6-DBA283A9FC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00AF4E-391B-9145-9A66-E5A7C60308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A17689-07BD-7A4A-BBF8-C24724C3A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7A71D-04D6-9B4C-9D14-469A7DEBAE23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EB4FDD-1342-D148-AE7D-5D7ECDE76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AC4E3D-65B0-474C-AA9A-572B6F9D6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360CA-4081-AC4D-A509-DA3DEEBC4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042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30DC2-E076-F142-8ED0-F683BAFCB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4C9992-503A-E942-9D56-9152239EB3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D14599-F490-F24E-912B-20D9E40F5D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CD3505-0402-7545-805A-16F504925E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CA2284-D58B-A144-8A8C-279D8E9F1B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F600DC-81D7-DC46-A9DB-0E73D30F6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7A71D-04D6-9B4C-9D14-469A7DEBAE23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7D6412-C755-FA47-B227-A607CAF19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DF7337-C9D0-124A-AAF8-688731A79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360CA-4081-AC4D-A509-DA3DEEBC4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703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3A0C7-F37F-8640-B8C7-CFCFC9BEF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045CD2-FACE-434F-B61D-C9755B08F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7A71D-04D6-9B4C-9D14-469A7DEBAE23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F04EC2-F5DB-724E-B4B6-6C480CC28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59345E-5773-9F4E-8FD5-F4D41C56A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360CA-4081-AC4D-A509-DA3DEEBC4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058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766773-CD29-C841-B921-AE107CF14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7A71D-04D6-9B4C-9D14-469A7DEBAE23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938D50-536C-6846-A0B5-254C7A037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CB1CC3-2FA2-2144-9829-2F8184033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360CA-4081-AC4D-A509-DA3DEEBC4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633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39BD4-5305-C44F-AD0B-A47BB6276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5EA69-BC44-254E-8EE1-448C507DA1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ACFB63-387C-0440-A4D4-0D3C26DFFD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CBFDC9-9259-2647-B4DE-29948F99C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7A71D-04D6-9B4C-9D14-469A7DEBAE23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2387CD-FB17-DD44-ADE8-F717C4F8A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5B4777-D3EA-4B4D-8BB2-2A55A83F2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360CA-4081-AC4D-A509-DA3DEEBC4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996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A4D20-0B40-3E46-B25D-F4359CA26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B9D419-3819-2441-AC78-E7B70EC859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4CBB11-3E37-B040-BCCE-6B3A7085FD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2BF231-60A2-F842-B563-7D62B9191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7A71D-04D6-9B4C-9D14-469A7DEBAE23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9C7381-20F4-404F-B06E-607362CAF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F20A19-BA19-4F47-B25D-F91E3599F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360CA-4081-AC4D-A509-DA3DEEBC4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691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EEEEC2-F42E-E840-A35E-014598B78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6FE59D-1E48-3246-B6A8-90D17D6E2E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C14DB3-205A-524B-A527-CA6D2F791C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7A71D-04D6-9B4C-9D14-469A7DEBAE23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E16FD-1622-9844-9852-68BE1396A6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F89972-7467-3142-9CE5-B6C01B25F5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360CA-4081-AC4D-A509-DA3DEEBC4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76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cess 5">
            <a:extLst>
              <a:ext uri="{FF2B5EF4-FFF2-40B4-BE49-F238E27FC236}">
                <a16:creationId xmlns:a16="http://schemas.microsoft.com/office/drawing/2014/main" id="{1D802BE6-6851-FB42-AAEA-638700B7B65A}"/>
              </a:ext>
            </a:extLst>
          </p:cNvPr>
          <p:cNvSpPr/>
          <p:nvPr/>
        </p:nvSpPr>
        <p:spPr>
          <a:xfrm>
            <a:off x="-278780" y="-1022195"/>
            <a:ext cx="12730975" cy="8699500"/>
          </a:xfrm>
          <a:prstGeom prst="flowChartProcess">
            <a:avLst/>
          </a:prstGeom>
          <a:solidFill>
            <a:srgbClr val="93E2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Light Blue Words</a:t>
            </a:r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2C0E6E27-6579-C44B-8EA6-2F089EB418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031" y="0"/>
            <a:ext cx="1143251" cy="1250809"/>
          </a:xfrm>
          <a:prstGeom prst="rect">
            <a:avLst/>
          </a:prstGeom>
        </p:spPr>
      </p:pic>
      <p:pic>
        <p:nvPicPr>
          <p:cNvPr id="10" name="Picture 10">
            <a:extLst>
              <a:ext uri="{FF2B5EF4-FFF2-40B4-BE49-F238E27FC236}">
                <a16:creationId xmlns:a16="http://schemas.microsoft.com/office/drawing/2014/main" id="{F5FC68B4-E027-8545-BA73-9A4021C328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1649" y="5699512"/>
            <a:ext cx="1293407" cy="1394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8342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cess 1">
            <a:extLst>
              <a:ext uri="{FF2B5EF4-FFF2-40B4-BE49-F238E27FC236}">
                <a16:creationId xmlns:a16="http://schemas.microsoft.com/office/drawing/2014/main" id="{FD92D79D-2A8B-5249-A4D3-043A8588CC10}"/>
              </a:ext>
            </a:extLst>
          </p:cNvPr>
          <p:cNvSpPr/>
          <p:nvPr/>
        </p:nvSpPr>
        <p:spPr>
          <a:xfrm>
            <a:off x="0" y="-6410476"/>
            <a:ext cx="12452195" cy="16973159"/>
          </a:xfrm>
          <a:prstGeom prst="flowChartProcess">
            <a:avLst/>
          </a:prstGeom>
          <a:solidFill>
            <a:srgbClr val="93E2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58452C-7CE4-F345-A10E-562094EED9C0}"/>
              </a:ext>
            </a:extLst>
          </p:cNvPr>
          <p:cNvSpPr txBox="1"/>
          <p:nvPr/>
        </p:nvSpPr>
        <p:spPr>
          <a:xfrm>
            <a:off x="5311697" y="2245112"/>
            <a:ext cx="18288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75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C4BA34F-4054-CF44-B3F3-B84A9E170528}"/>
              </a:ext>
            </a:extLst>
          </p:cNvPr>
          <p:cNvSpPr txBox="1"/>
          <p:nvPr/>
        </p:nvSpPr>
        <p:spPr>
          <a:xfrm>
            <a:off x="5008756" y="2182506"/>
            <a:ext cx="2890024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0" dirty="0">
                <a:latin typeface="Comic Sans MS" panose="030F0702030302020204" pitchFamily="66" charset="0"/>
              </a:rPr>
              <a:t>the</a:t>
            </a:r>
          </a:p>
        </p:txBody>
      </p:sp>
    </p:spTree>
    <p:extLst>
      <p:ext uri="{BB962C8B-B14F-4D97-AF65-F5344CB8AC3E}">
        <p14:creationId xmlns:p14="http://schemas.microsoft.com/office/powerpoint/2010/main" val="12906723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cess 1">
            <a:extLst>
              <a:ext uri="{FF2B5EF4-FFF2-40B4-BE49-F238E27FC236}">
                <a16:creationId xmlns:a16="http://schemas.microsoft.com/office/drawing/2014/main" id="{DC9A3DFE-F36B-EC4B-9584-FC8EB0728EC2}"/>
              </a:ext>
            </a:extLst>
          </p:cNvPr>
          <p:cNvSpPr/>
          <p:nvPr/>
        </p:nvSpPr>
        <p:spPr>
          <a:xfrm rot="360540">
            <a:off x="-339162" y="-898747"/>
            <a:ext cx="19736406" cy="12015718"/>
          </a:xfrm>
          <a:prstGeom prst="flowChartProcess">
            <a:avLst/>
          </a:prstGeom>
          <a:solidFill>
            <a:srgbClr val="93E2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rocess 2">
            <a:extLst>
              <a:ext uri="{FF2B5EF4-FFF2-40B4-BE49-F238E27FC236}">
                <a16:creationId xmlns:a16="http://schemas.microsoft.com/office/drawing/2014/main" id="{86AEB2E1-01BA-2E4F-A76F-CEEA8A9D531F}"/>
              </a:ext>
            </a:extLst>
          </p:cNvPr>
          <p:cNvSpPr/>
          <p:nvPr/>
        </p:nvSpPr>
        <p:spPr>
          <a:xfrm>
            <a:off x="-1982439" y="-8370036"/>
            <a:ext cx="14684749" cy="20202719"/>
          </a:xfrm>
          <a:prstGeom prst="flowChartProcess">
            <a:avLst/>
          </a:prstGeom>
          <a:solidFill>
            <a:srgbClr val="93E2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44F1E82-8FF9-5347-9C23-D9368EE610D6}"/>
              </a:ext>
            </a:extLst>
          </p:cNvPr>
          <p:cNvSpPr txBox="1"/>
          <p:nvPr/>
        </p:nvSpPr>
        <p:spPr>
          <a:xfrm>
            <a:off x="4491463" y="2632926"/>
            <a:ext cx="551365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0" dirty="0">
                <a:latin typeface="Comic Sans MS" panose="030F0702030302020204" pitchFamily="66" charset="0"/>
              </a:rPr>
              <a:t>see</a:t>
            </a:r>
          </a:p>
        </p:txBody>
      </p:sp>
    </p:spTree>
    <p:extLst>
      <p:ext uri="{BB962C8B-B14F-4D97-AF65-F5344CB8AC3E}">
        <p14:creationId xmlns:p14="http://schemas.microsoft.com/office/powerpoint/2010/main" val="17815418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cess 1">
            <a:extLst>
              <a:ext uri="{FF2B5EF4-FFF2-40B4-BE49-F238E27FC236}">
                <a16:creationId xmlns:a16="http://schemas.microsoft.com/office/drawing/2014/main" id="{61892AAA-6BF2-E14F-893E-C5C82D3E5E9E}"/>
              </a:ext>
            </a:extLst>
          </p:cNvPr>
          <p:cNvSpPr/>
          <p:nvPr/>
        </p:nvSpPr>
        <p:spPr>
          <a:xfrm>
            <a:off x="-247805" y="-278780"/>
            <a:ext cx="12700000" cy="7956085"/>
          </a:xfrm>
          <a:prstGeom prst="flowChartProcess">
            <a:avLst/>
          </a:prstGeom>
          <a:solidFill>
            <a:srgbClr val="93E2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9909862-3890-C548-AE96-4D6E55B06C54}"/>
              </a:ext>
            </a:extLst>
          </p:cNvPr>
          <p:cNvSpPr txBox="1"/>
          <p:nvPr/>
        </p:nvSpPr>
        <p:spPr>
          <a:xfrm>
            <a:off x="5203283" y="2802673"/>
            <a:ext cx="1828800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0" dirty="0">
                <a:latin typeface="Comic Sans MS" panose="020F0502020204030204" pitchFamily="34" charset="0"/>
              </a:rPr>
              <a:t>on</a:t>
            </a:r>
          </a:p>
        </p:txBody>
      </p:sp>
    </p:spTree>
    <p:extLst>
      <p:ext uri="{BB962C8B-B14F-4D97-AF65-F5344CB8AC3E}">
        <p14:creationId xmlns:p14="http://schemas.microsoft.com/office/powerpoint/2010/main" val="566858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cess 6">
            <a:extLst>
              <a:ext uri="{FF2B5EF4-FFF2-40B4-BE49-F238E27FC236}">
                <a16:creationId xmlns:a16="http://schemas.microsoft.com/office/drawing/2014/main" id="{933AE26A-E4B9-9A46-82E0-7CB366947914}"/>
              </a:ext>
            </a:extLst>
          </p:cNvPr>
          <p:cNvSpPr/>
          <p:nvPr/>
        </p:nvSpPr>
        <p:spPr>
          <a:xfrm>
            <a:off x="1" y="0"/>
            <a:ext cx="12452194" cy="7226872"/>
          </a:xfrm>
          <a:prstGeom prst="flowChartProcess">
            <a:avLst/>
          </a:prstGeom>
          <a:solidFill>
            <a:srgbClr val="93E2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and</a:t>
            </a:r>
          </a:p>
        </p:txBody>
      </p:sp>
    </p:spTree>
    <p:extLst>
      <p:ext uri="{BB962C8B-B14F-4D97-AF65-F5344CB8AC3E}">
        <p14:creationId xmlns:p14="http://schemas.microsoft.com/office/powerpoint/2010/main" val="2917041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cess 4">
            <a:extLst>
              <a:ext uri="{FF2B5EF4-FFF2-40B4-BE49-F238E27FC236}">
                <a16:creationId xmlns:a16="http://schemas.microsoft.com/office/drawing/2014/main" id="{1F3CE481-488C-9347-8451-22FB9FFEDF2F}"/>
              </a:ext>
            </a:extLst>
          </p:cNvPr>
          <p:cNvSpPr/>
          <p:nvPr/>
        </p:nvSpPr>
        <p:spPr>
          <a:xfrm>
            <a:off x="0" y="-665666"/>
            <a:ext cx="12191999" cy="8168639"/>
          </a:xfrm>
          <a:prstGeom prst="flowChartProcess">
            <a:avLst/>
          </a:prstGeom>
          <a:solidFill>
            <a:srgbClr val="93E2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412CD5F-A9B7-9C43-A5E7-06191084C209}"/>
              </a:ext>
            </a:extLst>
          </p:cNvPr>
          <p:cNvSpPr txBox="1"/>
          <p:nvPr/>
        </p:nvSpPr>
        <p:spPr>
          <a:xfrm>
            <a:off x="5187795" y="2523893"/>
            <a:ext cx="237025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0" dirty="0">
                <a:latin typeface="Comic Sans MS" panose="030F0702030302020204" pitchFamily="66" charset="0"/>
              </a:rPr>
              <a:t>we</a:t>
            </a:r>
          </a:p>
        </p:txBody>
      </p:sp>
    </p:spTree>
    <p:extLst>
      <p:ext uri="{BB962C8B-B14F-4D97-AF65-F5344CB8AC3E}">
        <p14:creationId xmlns:p14="http://schemas.microsoft.com/office/powerpoint/2010/main" val="3578446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cess 3">
            <a:extLst>
              <a:ext uri="{FF2B5EF4-FFF2-40B4-BE49-F238E27FC236}">
                <a16:creationId xmlns:a16="http://schemas.microsoft.com/office/drawing/2014/main" id="{858FA331-446E-4841-9379-C8484EFDC6F5}"/>
              </a:ext>
            </a:extLst>
          </p:cNvPr>
          <p:cNvSpPr/>
          <p:nvPr/>
        </p:nvSpPr>
        <p:spPr>
          <a:xfrm>
            <a:off x="0" y="0"/>
            <a:ext cx="12452195" cy="6867911"/>
          </a:xfrm>
          <a:prstGeom prst="flowChartProcess">
            <a:avLst/>
          </a:prstGeom>
          <a:solidFill>
            <a:srgbClr val="93E2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7C249E9-9863-A247-BD97-775617D55722}"/>
              </a:ext>
            </a:extLst>
          </p:cNvPr>
          <p:cNvSpPr txBox="1"/>
          <p:nvPr/>
        </p:nvSpPr>
        <p:spPr>
          <a:xfrm>
            <a:off x="5311696" y="2523892"/>
            <a:ext cx="339244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0" dirty="0">
                <a:latin typeface="Comic Sans MS" panose="030F0702030302020204" pitchFamily="66" charset="0"/>
              </a:rPr>
              <a:t>my</a:t>
            </a:r>
          </a:p>
        </p:txBody>
      </p:sp>
    </p:spTree>
    <p:extLst>
      <p:ext uri="{BB962C8B-B14F-4D97-AF65-F5344CB8AC3E}">
        <p14:creationId xmlns:p14="http://schemas.microsoft.com/office/powerpoint/2010/main" val="2720581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cess 3">
            <a:extLst>
              <a:ext uri="{FF2B5EF4-FFF2-40B4-BE49-F238E27FC236}">
                <a16:creationId xmlns:a16="http://schemas.microsoft.com/office/drawing/2014/main" id="{CEEC0E99-3108-404D-AE21-9C4C70FF4752}"/>
              </a:ext>
            </a:extLst>
          </p:cNvPr>
          <p:cNvSpPr/>
          <p:nvPr/>
        </p:nvSpPr>
        <p:spPr>
          <a:xfrm>
            <a:off x="-216829" y="0"/>
            <a:ext cx="16274751" cy="7282985"/>
          </a:xfrm>
          <a:prstGeom prst="flowChartProcess">
            <a:avLst/>
          </a:prstGeom>
          <a:solidFill>
            <a:srgbClr val="93E2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3663FD-2A27-8A43-BCC7-DF238A06155C}"/>
              </a:ext>
            </a:extLst>
          </p:cNvPr>
          <p:cNvSpPr txBox="1"/>
          <p:nvPr/>
        </p:nvSpPr>
        <p:spPr>
          <a:xfrm>
            <a:off x="4801221" y="2805753"/>
            <a:ext cx="5544633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0" dirty="0">
                <a:latin typeface="Comic Sans MS" panose="030F0702030302020204" pitchFamily="66" charset="0"/>
              </a:rPr>
              <a:t>is</a:t>
            </a:r>
          </a:p>
        </p:txBody>
      </p:sp>
    </p:spTree>
    <p:extLst>
      <p:ext uri="{BB962C8B-B14F-4D97-AF65-F5344CB8AC3E}">
        <p14:creationId xmlns:p14="http://schemas.microsoft.com/office/powerpoint/2010/main" val="2517987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cess 1">
            <a:extLst>
              <a:ext uri="{FF2B5EF4-FFF2-40B4-BE49-F238E27FC236}">
                <a16:creationId xmlns:a16="http://schemas.microsoft.com/office/drawing/2014/main" id="{EC09DBDB-18C6-A24A-B09C-D92F7A6E6687}"/>
              </a:ext>
            </a:extLst>
          </p:cNvPr>
          <p:cNvSpPr/>
          <p:nvPr/>
        </p:nvSpPr>
        <p:spPr>
          <a:xfrm>
            <a:off x="0" y="-495610"/>
            <a:ext cx="12191999" cy="7998583"/>
          </a:xfrm>
          <a:prstGeom prst="flowChartProcess">
            <a:avLst/>
          </a:prstGeom>
          <a:solidFill>
            <a:srgbClr val="93E2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3DBB23-BEB5-4E45-A1C7-ADD7C444C830}"/>
              </a:ext>
            </a:extLst>
          </p:cNvPr>
          <p:cNvSpPr txBox="1"/>
          <p:nvPr/>
        </p:nvSpPr>
        <p:spPr>
          <a:xfrm>
            <a:off x="5187795" y="2601332"/>
            <a:ext cx="1828800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0" dirty="0">
                <a:latin typeface="Comic Sans MS" panose="030F0702030302020204" pitchFamily="66" charset="0"/>
              </a:rPr>
              <a:t>in</a:t>
            </a:r>
          </a:p>
        </p:txBody>
      </p:sp>
    </p:spTree>
    <p:extLst>
      <p:ext uri="{BB962C8B-B14F-4D97-AF65-F5344CB8AC3E}">
        <p14:creationId xmlns:p14="http://schemas.microsoft.com/office/powerpoint/2010/main" val="158857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cess 1">
            <a:extLst>
              <a:ext uri="{FF2B5EF4-FFF2-40B4-BE49-F238E27FC236}">
                <a16:creationId xmlns:a16="http://schemas.microsoft.com/office/drawing/2014/main" id="{608E3EDF-C5C2-3049-863C-57E41C59E326}"/>
              </a:ext>
            </a:extLst>
          </p:cNvPr>
          <p:cNvSpPr/>
          <p:nvPr/>
        </p:nvSpPr>
        <p:spPr>
          <a:xfrm>
            <a:off x="0" y="-619512"/>
            <a:ext cx="12452195" cy="8296817"/>
          </a:xfrm>
          <a:prstGeom prst="flowChartProcess">
            <a:avLst/>
          </a:prstGeom>
          <a:solidFill>
            <a:srgbClr val="93E2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ED5CCA1-3171-154B-9433-9781E1B922E5}"/>
              </a:ext>
            </a:extLst>
          </p:cNvPr>
          <p:cNvSpPr txBox="1"/>
          <p:nvPr/>
        </p:nvSpPr>
        <p:spPr>
          <a:xfrm>
            <a:off x="5311697" y="2632307"/>
            <a:ext cx="1828800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0" dirty="0">
                <a:latin typeface="Comic Sans MS" panose="030F0702030302020204" pitchFamily="66" charset="0"/>
              </a:rPr>
              <a:t>to</a:t>
            </a:r>
          </a:p>
        </p:txBody>
      </p:sp>
    </p:spTree>
    <p:extLst>
      <p:ext uri="{BB962C8B-B14F-4D97-AF65-F5344CB8AC3E}">
        <p14:creationId xmlns:p14="http://schemas.microsoft.com/office/powerpoint/2010/main" val="765057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cess 1">
            <a:extLst>
              <a:ext uri="{FF2B5EF4-FFF2-40B4-BE49-F238E27FC236}">
                <a16:creationId xmlns:a16="http://schemas.microsoft.com/office/drawing/2014/main" id="{CE141265-DE5F-6342-9C4F-CBEF53DE06DC}"/>
              </a:ext>
            </a:extLst>
          </p:cNvPr>
          <p:cNvSpPr/>
          <p:nvPr/>
        </p:nvSpPr>
        <p:spPr>
          <a:xfrm>
            <a:off x="0" y="-1610732"/>
            <a:ext cx="12452195" cy="9288037"/>
          </a:xfrm>
          <a:prstGeom prst="flowChartProcess">
            <a:avLst/>
          </a:prstGeom>
          <a:solidFill>
            <a:srgbClr val="93E2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8A16E19-606D-2345-90BE-2701F8917346}"/>
              </a:ext>
            </a:extLst>
          </p:cNvPr>
          <p:cNvSpPr txBox="1"/>
          <p:nvPr/>
        </p:nvSpPr>
        <p:spPr>
          <a:xfrm>
            <a:off x="5311697" y="2136697"/>
            <a:ext cx="1828800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0" dirty="0">
                <a:latin typeface="Comic Sans MS" panose="030F0702030302020204" pitchFamily="66" charset="0"/>
              </a:rPr>
              <a:t>it</a:t>
            </a:r>
          </a:p>
        </p:txBody>
      </p:sp>
    </p:spTree>
    <p:extLst>
      <p:ext uri="{BB962C8B-B14F-4D97-AF65-F5344CB8AC3E}">
        <p14:creationId xmlns:p14="http://schemas.microsoft.com/office/powerpoint/2010/main" val="38824564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cess 1">
            <a:extLst>
              <a:ext uri="{FF2B5EF4-FFF2-40B4-BE49-F238E27FC236}">
                <a16:creationId xmlns:a16="http://schemas.microsoft.com/office/drawing/2014/main" id="{F797864E-FF96-BA42-A75E-8A7F45DE5F4A}"/>
              </a:ext>
            </a:extLst>
          </p:cNvPr>
          <p:cNvSpPr/>
          <p:nvPr/>
        </p:nvSpPr>
        <p:spPr>
          <a:xfrm>
            <a:off x="-2986049" y="-490963"/>
            <a:ext cx="15178049" cy="9814622"/>
          </a:xfrm>
          <a:prstGeom prst="flowChartProcess">
            <a:avLst/>
          </a:prstGeom>
          <a:solidFill>
            <a:srgbClr val="93E2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FB0A631-FA43-794A-A796-8F55491888B5}"/>
              </a:ext>
            </a:extLst>
          </p:cNvPr>
          <p:cNvSpPr txBox="1"/>
          <p:nvPr/>
        </p:nvSpPr>
        <p:spPr>
          <a:xfrm>
            <a:off x="4863171" y="2725855"/>
            <a:ext cx="3624146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0" dirty="0">
                <a:latin typeface="Comic Sans MS" panose="030F0702030302020204" pitchFamily="66" charset="0"/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429079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Widescreen</PresentationFormat>
  <Paragraphs>13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Silva, Nancy</dc:creator>
  <cp:lastModifiedBy>Evangeline</cp:lastModifiedBy>
  <cp:revision>6</cp:revision>
  <dcterms:created xsi:type="dcterms:W3CDTF">2020-04-17T17:57:29Z</dcterms:created>
  <dcterms:modified xsi:type="dcterms:W3CDTF">2020-04-21T21:44:56Z</dcterms:modified>
</cp:coreProperties>
</file>